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Roboto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EB Garamon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5946FB4-4537-42A8-A0C0-B6510DDCA06E}">
  <a:tblStyle styleId="{05946FB4-4537-42A8-A0C0-B6510DDCA0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21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6721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{05946FB4-4537-42A8-A0C0-B6510DDCA06E}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108425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300"/>
            </a:pPr>
            <a:r>
              <a:rPr lang="en-IN" sz="1100" dirty="0"/>
              <a:t>https://github.com/sanjeevi19/NM_CD1_09_TASK2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Roboto</vt:lpstr>
      <vt:lpstr>EB Garamond Medium</vt:lpstr>
      <vt:lpstr>Public Sans</vt:lpstr>
      <vt:lpstr>EB Garamond</vt:lpstr>
      <vt:lpstr>Noto Sans Symbols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</cp:revision>
  <dcterms:created xsi:type="dcterms:W3CDTF">2020-08-13T11:21:46Z</dcterms:created>
  <dcterms:modified xsi:type="dcterms:W3CDTF">2023-11-01T05:52:04Z</dcterms:modified>
</cp:coreProperties>
</file>